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1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Визуализация работы кода по генерации сетки методом триангуляции Делоне (Delaunay triangulation), написанного на языке Unified Parallel C (UPC) Пэрри Хасбендом.</a:t>
            </a:r>
          </a:p>
          <a:p>
            <a:endParaRPr lang="en-US"/>
          </a:p>
          <a:p>
            <a:r>
              <a:rPr lang="en-US"/>
              <a:t>Описание процесса</a:t>
            </a:r>
          </a:p>
          <a:p>
            <a:r>
              <a:rPr lang="en-US"/>
              <a:t>Алгоритм триангуляции Делоне:</a:t>
            </a:r>
          </a:p>
          <a:p>
            <a:endParaRPr lang="en-US"/>
          </a:p>
          <a:p>
            <a:r>
              <a:rPr lang="en-US"/>
              <a:t>Триангуляция Делоне — это метод, который создает треугольную сетку (модель) на основе заданного множества вершин. Цель состоит в том, чтобы минимизировать длину ребер и максимизировать углы вершин, сохраняя при этом корректность (например, отсутствие пересечений ребер).</a:t>
            </a:r>
          </a:p>
          <a:p>
            <a:r>
              <a:rPr lang="en-US"/>
              <a:t>Параллельная реализация:</a:t>
            </a:r>
          </a:p>
          <a:p>
            <a:endParaRPr lang="en-US"/>
          </a:p>
          <a:p>
            <a:r>
              <a:rPr lang="en-US"/>
              <a:t>Используется параллельный алгоритм на основе проекции, который основан на работах Блеллока, Миллера и Талмора.</a:t>
            </a:r>
          </a:p>
          <a:p>
            <a:r>
              <a:rPr lang="en-US"/>
              <a:t>Реализация включает стратегию "разделяй и властвуй" (divide-and-conquer), где вершины и процессоры рекурсивно делятся с использованием параллельного алгоритма вычисления выпуклой оболочки (convex hull).</a:t>
            </a:r>
          </a:p>
          <a:p>
            <a:r>
              <a:rPr lang="en-US"/>
              <a:t>Рекурсивное разделение:</a:t>
            </a:r>
          </a:p>
          <a:p>
            <a:endParaRPr lang="en-US"/>
          </a:p>
          <a:p>
            <a:r>
              <a:rPr lang="en-US"/>
              <a:t>Рекурсивное разделение назначает вершины в сбалансированные подмножества (стремится к равному количеству вершин на каждом потоке), учитывая пространственную локальность вершин.</a:t>
            </a:r>
          </a:p>
          <a:p>
            <a:r>
              <a:rPr lang="en-US"/>
              <a:t>Решение на базовом уровне:</a:t>
            </a:r>
          </a:p>
          <a:p>
            <a:endParaRPr lang="en-US"/>
          </a:p>
          <a:p>
            <a:r>
              <a:rPr lang="en-US"/>
              <a:t>На базовом уровне рекурсии каждый процессор решает свою часть сетки с использованием последовательного пакета Triangle, разработанного Шевчуком.</a:t>
            </a:r>
          </a:p>
          <a:p>
            <a:r>
              <a:rPr lang="en-US"/>
              <a:t>Визуализация</a:t>
            </a:r>
          </a:p>
          <a:p>
            <a:r>
              <a:rPr lang="en-US"/>
              <a:t>Синие линии: Отображают работу алгоритма параллельной выпуклой оболочки, который выполняет рекурсивное разделение.</a:t>
            </a:r>
          </a:p>
          <a:p>
            <a:r>
              <a:rPr lang="en-US"/>
              <a:t>Другие цвета: Представляют назначение вершин процессорам.</a:t>
            </a:r>
          </a:p>
          <a:p>
            <a:r>
              <a:rPr lang="en-US"/>
              <a:t>Ребра: Отображают выбранную приложением сегментацию.</a:t>
            </a:r>
          </a:p>
          <a:p>
            <a:r>
              <a:rPr lang="en-US"/>
              <a:t>Кэширование: Используется схема кэширования для сокращения объема передачи данных между процессами, а также показывается занятость кэша между потоками UPC.</a:t>
            </a:r>
          </a:p>
          <a:p>
            <a:r>
              <a:rPr lang="en-US"/>
              <a:t>Технические детали</a:t>
            </a:r>
          </a:p>
          <a:p>
            <a:r>
              <a:rPr lang="en-US"/>
              <a:t>Программа была разработана с использованием компилятора Berkeley UPC версии 2.2 и запускалась на вычислительной системе 'Ram' (SGI Altix) в Лаборатории Оук-Ридж, используя протокол "shmem" от GASNet.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148" r="2148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7455498" y="0"/>
            <a:ext cx="740103" cy="846272"/>
          </a:xfrm>
          <a:custGeom>
            <a:avLst/>
            <a:gdLst/>
            <a:ahLst/>
            <a:cxnLst/>
            <a:rect l="l" t="t" r="r" b="b"/>
            <a:pathLst>
              <a:path w="740103" h="846272">
                <a:moveTo>
                  <a:pt x="0" y="0"/>
                </a:moveTo>
                <a:lnTo>
                  <a:pt x="740103" y="0"/>
                </a:lnTo>
                <a:lnTo>
                  <a:pt x="740103" y="846272"/>
                </a:lnTo>
                <a:lnTo>
                  <a:pt x="0" y="84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15837" y="3844290"/>
            <a:ext cx="14456326" cy="269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Unified Parallel C</a:t>
            </a:r>
          </a:p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endParaRPr lang="en-US" sz="96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t="110" b="11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5822427" y="8185286"/>
            <a:ext cx="2465573" cy="1849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t="110" b="11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7730706"/>
            <a:ext cx="2336122" cy="2336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10" b="11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5825629" y="0"/>
            <a:ext cx="2586527" cy="4002362"/>
          </a:xfrm>
          <a:custGeom>
            <a:avLst/>
            <a:gdLst/>
            <a:ahLst/>
            <a:cxnLst/>
            <a:rect l="l" t="t" r="r" b="b"/>
            <a:pathLst>
              <a:path w="2586527" h="4002362">
                <a:moveTo>
                  <a:pt x="0" y="0"/>
                </a:moveTo>
                <a:lnTo>
                  <a:pt x="2586526" y="0"/>
                </a:lnTo>
                <a:lnTo>
                  <a:pt x="2586526" y="4002362"/>
                </a:lnTo>
                <a:lnTo>
                  <a:pt x="0" y="4002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t="110" b="11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4698865" y="601231"/>
            <a:ext cx="1728846" cy="1296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/>
            <a:srcRect l="2148" r="2148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848032" y="0"/>
            <a:ext cx="16591935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77442" y="4148446"/>
            <a:ext cx="1494768" cy="1121076"/>
          </a:xfrm>
          <a:custGeom>
            <a:avLst/>
            <a:gdLst/>
            <a:ahLst/>
            <a:cxnLst/>
            <a:rect l="l" t="t" r="r" b="b"/>
            <a:pathLst>
              <a:path w="1494768" h="1121076">
                <a:moveTo>
                  <a:pt x="0" y="0"/>
                </a:moveTo>
                <a:lnTo>
                  <a:pt x="1494769" y="0"/>
                </a:lnTo>
                <a:lnTo>
                  <a:pt x="1494769" y="1121076"/>
                </a:lnTo>
                <a:lnTo>
                  <a:pt x="0" y="1121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67856" y="4166846"/>
            <a:ext cx="1952288" cy="1306258"/>
          </a:xfrm>
          <a:custGeom>
            <a:avLst/>
            <a:gdLst/>
            <a:ahLst/>
            <a:cxnLst/>
            <a:rect l="l" t="t" r="r" b="b"/>
            <a:pathLst>
              <a:path w="1952288" h="1306258">
                <a:moveTo>
                  <a:pt x="0" y="0"/>
                </a:moveTo>
                <a:lnTo>
                  <a:pt x="1952288" y="0"/>
                </a:lnTo>
                <a:lnTo>
                  <a:pt x="1952288" y="1306258"/>
                </a:lnTo>
                <a:lnTo>
                  <a:pt x="0" y="13062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03010" y="3859812"/>
            <a:ext cx="1920327" cy="1920327"/>
          </a:xfrm>
          <a:custGeom>
            <a:avLst/>
            <a:gdLst/>
            <a:ahLst/>
            <a:cxnLst/>
            <a:rect l="l" t="t" r="r" b="b"/>
            <a:pathLst>
              <a:path w="1920327" h="1920327">
                <a:moveTo>
                  <a:pt x="0" y="0"/>
                </a:moveTo>
                <a:lnTo>
                  <a:pt x="1920327" y="0"/>
                </a:lnTo>
                <a:lnTo>
                  <a:pt x="1920327" y="1920326"/>
                </a:lnTo>
                <a:lnTo>
                  <a:pt x="0" y="1920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12371" y="1711606"/>
            <a:ext cx="1086325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Обоснованность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4798" y="5857854"/>
            <a:ext cx="4580058" cy="1719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</a:pPr>
            <a:r>
              <a:rPr lang="en-US" sz="4125" b="1" spc="-8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Увеличение производительности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3971" y="6143604"/>
            <a:ext cx="4580058" cy="1147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37"/>
              </a:lnSpc>
              <a:spcBef>
                <a:spcPct val="0"/>
              </a:spcBef>
            </a:pPr>
            <a:r>
              <a:rPr lang="en-US" sz="4125" b="1" spc="-8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Сложность алгоритма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73145" y="6143604"/>
            <a:ext cx="4580058" cy="1147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37"/>
              </a:lnSpc>
              <a:spcBef>
                <a:spcPct val="0"/>
              </a:spcBef>
            </a:pPr>
            <a:r>
              <a:rPr lang="en-US" sz="4125" b="1" spc="-8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Оптимизация памяти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12447" y="631392"/>
            <a:ext cx="3101462" cy="31014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4277" y="4457700"/>
            <a:ext cx="609155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Спасибо!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274</Words>
  <Application>Microsoft Office PowerPoint</Application>
  <PresentationFormat>Произвольный</PresentationFormat>
  <Paragraphs>31</Paragraphs>
  <Slides>8</Slides>
  <Notes>1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Calibri</vt:lpstr>
      <vt:lpstr>Open Sans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Титульная страница с фотографией</dc:title>
  <cp:lastModifiedBy>Fedorov Ilya</cp:lastModifiedBy>
  <cp:revision>3</cp:revision>
  <dcterms:created xsi:type="dcterms:W3CDTF">2006-08-16T00:00:00Z</dcterms:created>
  <dcterms:modified xsi:type="dcterms:W3CDTF">2024-10-24T18:16:00Z</dcterms:modified>
  <dc:identifier>DAGUf69qRlg</dc:identifier>
</cp:coreProperties>
</file>